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  <p:sldMasterId id="2147483732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279389-A9B7-4246-8D6E-F3D650DE2260}">
          <p14:sldIdLst>
            <p14:sldId id="256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4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D83B50E-4637-46E9-9182-4823CC7500CE}"/>
    <pc:docChg chg="modSld">
      <pc:chgData name="" userId="" providerId="" clId="Web-{FD83B50E-4637-46E9-9182-4823CC7500CE}" dt="2018-02-19T18:44:39.252" v="72"/>
      <pc:docMkLst>
        <pc:docMk/>
      </pc:docMkLst>
      <pc:sldChg chg="modSp">
        <pc:chgData name="" userId="" providerId="" clId="Web-{FD83B50E-4637-46E9-9182-4823CC7500CE}" dt="2018-02-19T18:42:35.641" v="13"/>
        <pc:sldMkLst>
          <pc:docMk/>
          <pc:sldMk cId="2772231744" sldId="264"/>
        </pc:sldMkLst>
        <pc:spChg chg="mod">
          <ac:chgData name="" userId="" providerId="" clId="Web-{FD83B50E-4637-46E9-9182-4823CC7500CE}" dt="2018-02-19T18:42:35.641" v="13"/>
          <ac:spMkLst>
            <pc:docMk/>
            <pc:sldMk cId="2772231744" sldId="264"/>
            <ac:spMk id="2" creationId="{00000000-0000-0000-0000-000000000000}"/>
          </ac:spMkLst>
        </pc:spChg>
        <pc:spChg chg="mod">
          <ac:chgData name="" userId="" providerId="" clId="Web-{FD83B50E-4637-46E9-9182-4823CC7500CE}" dt="2018-02-19T18:42:18.250" v="2"/>
          <ac:spMkLst>
            <pc:docMk/>
            <pc:sldMk cId="2772231744" sldId="264"/>
            <ac:spMk id="3" creationId="{00000000-0000-0000-0000-000000000000}"/>
          </ac:spMkLst>
        </pc:spChg>
      </pc:sldChg>
      <pc:sldChg chg="modSp">
        <pc:chgData name="" userId="" providerId="" clId="Web-{FD83B50E-4637-46E9-9182-4823CC7500CE}" dt="2018-02-19T18:43:17.110" v="36"/>
        <pc:sldMkLst>
          <pc:docMk/>
          <pc:sldMk cId="1427687798" sldId="265"/>
        </pc:sldMkLst>
        <pc:spChg chg="mod">
          <ac:chgData name="" userId="" providerId="" clId="Web-{FD83B50E-4637-46E9-9182-4823CC7500CE}" dt="2018-02-19T18:43:14.407" v="33"/>
          <ac:spMkLst>
            <pc:docMk/>
            <pc:sldMk cId="1427687798" sldId="265"/>
            <ac:spMk id="2" creationId="{00000000-0000-0000-0000-000000000000}"/>
          </ac:spMkLst>
        </pc:spChg>
        <pc:spChg chg="mod">
          <ac:chgData name="" userId="" providerId="" clId="Web-{FD83B50E-4637-46E9-9182-4823CC7500CE}" dt="2018-02-19T18:42:58.688" v="20"/>
          <ac:spMkLst>
            <pc:docMk/>
            <pc:sldMk cId="1427687798" sldId="265"/>
            <ac:spMk id="3" creationId="{00000000-0000-0000-0000-000000000000}"/>
          </ac:spMkLst>
        </pc:spChg>
        <pc:picChg chg="mod">
          <ac:chgData name="" userId="" providerId="" clId="Web-{FD83B50E-4637-46E9-9182-4823CC7500CE}" dt="2018-02-19T18:43:17.110" v="36"/>
          <ac:picMkLst>
            <pc:docMk/>
            <pc:sldMk cId="1427687798" sldId="265"/>
            <ac:picMk id="4" creationId="{00000000-0000-0000-0000-000000000000}"/>
          </ac:picMkLst>
        </pc:picChg>
      </pc:sldChg>
      <pc:sldChg chg="modSp">
        <pc:chgData name="" userId="" providerId="" clId="Web-{FD83B50E-4637-46E9-9182-4823CC7500CE}" dt="2018-02-19T18:43:39.704" v="53"/>
        <pc:sldMkLst>
          <pc:docMk/>
          <pc:sldMk cId="3715524418" sldId="266"/>
        </pc:sldMkLst>
        <pc:spChg chg="mod">
          <ac:chgData name="" userId="" providerId="" clId="Web-{FD83B50E-4637-46E9-9182-4823CC7500CE}" dt="2018-02-19T18:43:39.704" v="53"/>
          <ac:spMkLst>
            <pc:docMk/>
            <pc:sldMk cId="3715524418" sldId="266"/>
            <ac:spMk id="2" creationId="{00000000-0000-0000-0000-000000000000}"/>
          </ac:spMkLst>
        </pc:spChg>
        <pc:picChg chg="mod">
          <ac:chgData name="" userId="" providerId="" clId="Web-{FD83B50E-4637-46E9-9182-4823CC7500CE}" dt="2018-02-19T18:43:34.736" v="48"/>
          <ac:picMkLst>
            <pc:docMk/>
            <pc:sldMk cId="3715524418" sldId="266"/>
            <ac:picMk id="4" creationId="{00000000-0000-0000-0000-000000000000}"/>
          </ac:picMkLst>
        </pc:picChg>
      </pc:sldChg>
      <pc:sldChg chg="modSp">
        <pc:chgData name="" userId="" providerId="" clId="Web-{FD83B50E-4637-46E9-9182-4823CC7500CE}" dt="2018-02-19T18:43:58.330" v="56"/>
        <pc:sldMkLst>
          <pc:docMk/>
          <pc:sldMk cId="2942605493" sldId="267"/>
        </pc:sldMkLst>
        <pc:picChg chg="mod">
          <ac:chgData name="" userId="" providerId="" clId="Web-{FD83B50E-4637-46E9-9182-4823CC7500CE}" dt="2018-02-19T18:43:58.330" v="56"/>
          <ac:picMkLst>
            <pc:docMk/>
            <pc:sldMk cId="2942605493" sldId="267"/>
            <ac:picMk id="4" creationId="{00000000-0000-0000-0000-000000000000}"/>
          </ac:picMkLst>
        </pc:picChg>
      </pc:sldChg>
      <pc:sldChg chg="modSp">
        <pc:chgData name="" userId="" providerId="" clId="Web-{FD83B50E-4637-46E9-9182-4823CC7500CE}" dt="2018-02-19T18:44:39.252" v="72"/>
        <pc:sldMkLst>
          <pc:docMk/>
          <pc:sldMk cId="2685864541" sldId="269"/>
        </pc:sldMkLst>
        <pc:spChg chg="mod">
          <ac:chgData name="" userId="" providerId="" clId="Web-{FD83B50E-4637-46E9-9182-4823CC7500CE}" dt="2018-02-19T18:44:32.752" v="69"/>
          <ac:spMkLst>
            <pc:docMk/>
            <pc:sldMk cId="2685864541" sldId="269"/>
            <ac:spMk id="2" creationId="{00000000-0000-0000-0000-000000000000}"/>
          </ac:spMkLst>
        </pc:spChg>
        <pc:picChg chg="mod">
          <ac:chgData name="" userId="" providerId="" clId="Web-{FD83B50E-4637-46E9-9182-4823CC7500CE}" dt="2018-02-19T18:44:39.252" v="72"/>
          <ac:picMkLst>
            <pc:docMk/>
            <pc:sldMk cId="2685864541" sldId="269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03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3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8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9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F5FBDD29-13E0-C34F-99DA-0CB278FB6A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A76DEE2-F07A-844F-B628-CD2F4B55D2E8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0E84A1D-F16B-6B4D-BE56-24D6D4AB60B7}" type="datetimeFigureOut">
              <a:rPr lang="en-US" smtClean="0"/>
              <a:t>10/25/2018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7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840" y="-284812"/>
            <a:ext cx="8148320" cy="175432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If You Were a Fish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957135"/>
            <a:ext cx="7172960" cy="2857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775D3-2247-432D-B55B-B0D097991414}"/>
              </a:ext>
            </a:extLst>
          </p:cNvPr>
          <p:cNvSpPr txBox="1"/>
          <p:nvPr/>
        </p:nvSpPr>
        <p:spPr>
          <a:xfrm>
            <a:off x="1630313" y="1469514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60960"/>
            <a:ext cx="7543802" cy="8229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Substrate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780" y="883920"/>
            <a:ext cx="8648540" cy="430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sediment or material (ex. rocks) at the bottom of the stream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20" t="41371" r="13235"/>
          <a:stretch/>
        </p:blipFill>
        <p:spPr>
          <a:xfrm>
            <a:off x="458897" y="2196075"/>
            <a:ext cx="8223826" cy="4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11760"/>
            <a:ext cx="7543802" cy="82296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Thalweg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934720"/>
            <a:ext cx="8776794" cy="4383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line following the lowest part of a valley or stream channel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37" r="44081" b="20625"/>
          <a:stretch/>
        </p:blipFill>
        <p:spPr>
          <a:xfrm>
            <a:off x="1731645" y="1920240"/>
            <a:ext cx="5847715" cy="49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0"/>
            <a:ext cx="7543802" cy="9245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Stream Channel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92" y="924560"/>
            <a:ext cx="8772968" cy="4376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path of water and sediment flow between banks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38" y="2040663"/>
            <a:ext cx="7169581" cy="482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0"/>
            <a:ext cx="7543802" cy="9753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Entrenchment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780" y="843280"/>
            <a:ext cx="8719659" cy="4507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vertical containment of the stream, indicator of erosion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81" y="1933681"/>
            <a:ext cx="7349730" cy="4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304" y="4574908"/>
            <a:ext cx="3107614" cy="2082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1422" y="6166534"/>
            <a:ext cx="2949063" cy="47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Entrenchment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" y="4659058"/>
            <a:ext cx="3390824" cy="1955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74" y="6187756"/>
            <a:ext cx="32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Stream channel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6837" r="44081" b="20625"/>
          <a:stretch/>
        </p:blipFill>
        <p:spPr>
          <a:xfrm>
            <a:off x="4903950" y="2782314"/>
            <a:ext cx="2129503" cy="1878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0045" y="4233938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Thalweg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020" t="41371" r="13235"/>
          <a:stretch/>
        </p:blipFill>
        <p:spPr>
          <a:xfrm>
            <a:off x="3357335" y="4593044"/>
            <a:ext cx="2776940" cy="2021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8841" y="6146799"/>
            <a:ext cx="201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Substrate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461" y="2831681"/>
            <a:ext cx="2407490" cy="1852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5004" y="4239779"/>
            <a:ext cx="212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Cut bank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8" y="2875901"/>
            <a:ext cx="2507002" cy="1825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9094" y="4247470"/>
            <a:ext cx="182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Riparian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0226" t="40649"/>
          <a:stretch/>
        </p:blipFill>
        <p:spPr>
          <a:xfrm>
            <a:off x="6754938" y="1087119"/>
            <a:ext cx="2389062" cy="1744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69365" y="2342599"/>
            <a:ext cx="104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Eddy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410" y="2794585"/>
            <a:ext cx="2152682" cy="17887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63447" y="4167717"/>
            <a:ext cx="15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Rootwad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8910" y="1087119"/>
            <a:ext cx="2385041" cy="17887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8909" y="2365829"/>
            <a:ext cx="118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Riffle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9" y="1087120"/>
            <a:ext cx="2507002" cy="17887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852" y="2264712"/>
            <a:ext cx="98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Pool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t="15615"/>
          <a:stretch/>
        </p:blipFill>
        <p:spPr>
          <a:xfrm>
            <a:off x="4903951" y="1094878"/>
            <a:ext cx="2116399" cy="17445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2966" y="2300437"/>
            <a:ext cx="101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Run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798909" y="-22924"/>
            <a:ext cx="7543802" cy="111004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Photo Word Bank</a:t>
            </a:r>
          </a:p>
        </p:txBody>
      </p:sp>
    </p:spTree>
    <p:extLst>
      <p:ext uri="{BB962C8B-B14F-4D97-AF65-F5344CB8AC3E}">
        <p14:creationId xmlns:p14="http://schemas.microsoft.com/office/powerpoint/2010/main" val="2488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112" y="0"/>
            <a:ext cx="8868328" cy="1930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characteristics would you want in your stream if you were a fish?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61633"/>
            <a:ext cx="8229599" cy="1367367"/>
          </a:xfrm>
        </p:spPr>
        <p:txBody>
          <a:bodyPr>
            <a:normAutofit/>
          </a:bodyPr>
          <a:lstStyle/>
          <a:p>
            <a:r>
              <a:rPr lang="en-US" sz="3200" dirty="0"/>
              <a:t>Think of 5 characteristics and record them on your paper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76" y="3297767"/>
            <a:ext cx="7620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149" y="-147637"/>
            <a:ext cx="7543802" cy="97059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Run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5520"/>
            <a:ext cx="9143999" cy="4361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main body of  a stream that runs smoothly downstream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1" y="2155371"/>
            <a:ext cx="5622834" cy="42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82880"/>
            <a:ext cx="7543802" cy="7010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937" y="866988"/>
            <a:ext cx="8725746" cy="969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Deep areas of slow moving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27" y="148336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82880"/>
            <a:ext cx="7543802" cy="69088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Riffle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200" y="873760"/>
            <a:ext cx="8940799" cy="4422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rocky or shallow part of a stream or river through rough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06" y="2011680"/>
            <a:ext cx="625856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21920"/>
            <a:ext cx="7543802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Root Wad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92" y="883920"/>
            <a:ext cx="8722168" cy="4144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trunk of a dead tree with the roots attached and the soil removed so that the roots are exposed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57" y="2403420"/>
            <a:ext cx="5504469" cy="423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2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112049"/>
            <a:ext cx="7543802" cy="68072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Eddy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792769"/>
            <a:ext cx="8807274" cy="4574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circular current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226" t="40649"/>
          <a:stretch/>
        </p:blipFill>
        <p:spPr>
          <a:xfrm>
            <a:off x="1112079" y="1361440"/>
            <a:ext cx="7230632" cy="53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239503"/>
            <a:ext cx="7543802" cy="7214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Riparian Zone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286" y="961001"/>
            <a:ext cx="8898714" cy="4406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 bank of a stream, typically filled with vegetation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051508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909" y="91440"/>
            <a:ext cx="7543802" cy="7721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Eroded banks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756" y="863600"/>
            <a:ext cx="8684163" cy="4437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Evidence of erosion on the outside bank of a stream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1946275"/>
            <a:ext cx="6529070" cy="48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Theme" id="{E3A85A42-7775-4B8F-A06D-CC98B3553610}" vid="{776EB28E-0D9E-41DB-B055-630767DEEC91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223</TotalTime>
  <Words>221</Words>
  <Application>Microsoft Office PowerPoint</Application>
  <PresentationFormat>On-screen Show (4:3)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Segoe Print</vt:lpstr>
      <vt:lpstr>natureTheme</vt:lpstr>
      <vt:lpstr>Nature Illustration 16x9</vt:lpstr>
      <vt:lpstr>If You Were a Fish</vt:lpstr>
      <vt:lpstr>What characteristics would you want in your stream if you were a fish?</vt:lpstr>
      <vt:lpstr>Run</vt:lpstr>
      <vt:lpstr>Pool</vt:lpstr>
      <vt:lpstr>Riffle</vt:lpstr>
      <vt:lpstr>Root Wad</vt:lpstr>
      <vt:lpstr>Eddy</vt:lpstr>
      <vt:lpstr>Riparian Zone</vt:lpstr>
      <vt:lpstr>Eroded banks</vt:lpstr>
      <vt:lpstr>Substrate</vt:lpstr>
      <vt:lpstr>Thalweg</vt:lpstr>
      <vt:lpstr>Stream Channel</vt:lpstr>
      <vt:lpstr>Entrenchment</vt:lpstr>
      <vt:lpstr>Photo Word Bank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WERE A FISH</dc:title>
  <dc:creator>Jennifer</dc:creator>
  <cp:lastModifiedBy>Bowman, Jen</cp:lastModifiedBy>
  <cp:revision>22</cp:revision>
  <dcterms:created xsi:type="dcterms:W3CDTF">2016-03-17T19:27:43Z</dcterms:created>
  <dcterms:modified xsi:type="dcterms:W3CDTF">2018-10-25T16:28:17Z</dcterms:modified>
</cp:coreProperties>
</file>